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42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02D4F-446F-0169-BFFC-7B48CBD36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DCBF58-9799-15B1-15A0-31DEF510B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89155B-C41C-164C-9E8A-FE880CF4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34A147-CC0C-74F1-2D67-4EDB9C99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94D813-070C-8177-DA1E-EFC105AD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25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BDC44-165F-6C84-89B3-3C098E8C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120AB3-3FCD-CAF7-339B-CB324DF8A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9992E6-789F-054B-BC04-8ACD880F8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C87743-CAEA-740E-E0DA-F9A9ABA6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A1746E-6AC3-05F1-F49A-DA59712E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46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A2E8E6-145C-FCBC-21C6-A41E4706D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FDA196-CF31-4F57-DD46-D16D4E897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D5AA62-543A-AF0E-8D7A-6BEB2C6F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378C05-C5D9-30A9-9D2A-3819A8BD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05853E-AAAE-6563-AD8E-1629A4A1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71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466F28-7715-67B4-7573-A6DF974F1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7C42CC-E126-77A5-1BAB-14F2BC44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0B3363-457D-B9A9-5629-F8F2EFD1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CEE947-715D-AE61-27E9-B2448F03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3ABE86-5FA1-D245-1AD2-DE17A466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06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B4F74-110A-C730-C1E9-6787B779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B46DF6-3908-3771-2B98-268525BF8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F43E88-D044-8667-2BCD-D4876D0D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8D389F-67EC-0750-97C0-70278E33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595FBA-EE9D-A331-97C9-F72CCA4E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40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5EC356-48E9-EA3E-4A52-509742B9B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64214C-69B7-A3F0-83F4-C11B926CF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4C22A9-8A8F-586E-B5C8-8F1A88DD0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2DEA61-85FB-D4AD-C7EE-236E1CA9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9404C4-9598-CFCB-B1DB-01CB2CC4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3DB7E1-777A-9810-0D5A-C9023978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31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77FEA0-DC6F-CA0D-75E9-96EC9E41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21B1DA-AEDA-84BF-85A0-B1F57BE47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2BB4BA-55A5-C6C3-23E0-42B6CD763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B66BDF-07E5-C171-ADE1-E267E7FB4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542610-CD84-5885-D5C0-156343858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8CF6EB-541C-8CCF-4F66-177F9169E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591E6F-0A46-3EFE-1FA9-CE14FDAE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E01792-43D0-E5A9-20E3-0ADFFF2E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21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0F1A6-3D52-C69F-E47C-1A5CDFE0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DB3D67-8AE9-38D5-8FEC-8B64DC898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25D34A-589A-E51E-7F69-6E2A7797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C266DF-591A-95CC-974E-7EBC9819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90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E2E80E-1541-8568-36C6-4A1D7D57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3488D5C-7F7B-CD16-78EF-679C3AF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4D80A7-27FF-6EB6-C175-E5718B62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32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BB6B88-B196-0952-66AA-6A27B827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1EC98C-01D8-ED14-10D0-07FCE6361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11691F-76DC-8358-6501-04677E15F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388E4A-5694-14C9-6D54-EFF1FED5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9E9215-2547-FD4D-2F70-754E7836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0F34E7-7A7A-22C7-15E1-FEE111F3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58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DF2AE-0AE5-2EC7-6FCF-3AE6F6CE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094728-306C-89CE-E258-C04BBEE65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6CE53B-8ECB-D76B-80ED-2222EFBF2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471B4A-F2C7-F319-9633-6895201D2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2A578B-9012-A887-0956-3AB62DC2E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0186AA-5152-583F-887C-6136B924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20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4B83F0-E391-7519-7011-84871546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EF2F11-0E15-0901-497A-2DA57997D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BC7A9C-61AE-9F67-CAC5-7420D4DD0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8245A-E874-4CA7-8210-024B77B2DAA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A190F8-1E30-A302-7B8A-74B67668A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45F888-9C45-DA2C-1A36-D5DDBAD44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6CFE-02D6-4202-B36F-B9798A43C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88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657B7DB-2D2F-A73C-D5C4-7F6FD2AFB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01" y="368710"/>
            <a:ext cx="11003417" cy="620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4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B82A9DF-75AE-14D4-AB96-61800095D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204787"/>
            <a:ext cx="77057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7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rio1957@gakushikai.jp</dc:creator>
  <cp:lastModifiedBy>rio1957@gakushikai.jp</cp:lastModifiedBy>
  <cp:revision>2</cp:revision>
  <dcterms:created xsi:type="dcterms:W3CDTF">2023-03-28T07:15:40Z</dcterms:created>
  <dcterms:modified xsi:type="dcterms:W3CDTF">2023-04-10T06:25:30Z</dcterms:modified>
</cp:coreProperties>
</file>