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F37264-B496-5056-514E-57A4913FD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7C61A5-026A-00F5-ECC2-3AC9ACF09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9CC239-4360-6F56-DB8A-78579609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037E8-8046-BB14-AF83-BFB6EBE4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04F53B-FBB3-6886-F9B4-0B376C856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7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D75582-D031-23ED-A27B-817987652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8C855A0-A06B-6C5B-F428-1A45B9C49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E2BAA3-2D3E-9F98-B001-6905C5E7E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1FF4CE-4799-8445-FEF0-067C419A1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917F51-DB10-6ABD-E2CE-956D7081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92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D5E190C-5C0A-2904-0E6A-3E20DF0038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BA94E7-417B-F0EC-5BEA-F8566058A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513331-EFC3-F2B1-E09A-BCB8627C8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CD29C6-859E-A019-CC66-0BD477B3A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EB166A-17BA-3A25-6FC8-48A8E34E2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3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37C2D-89C5-7D1C-2A15-88B841E7D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AC541C-4EC0-A7F7-04B5-783E0FA3B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6DBB1F-B549-4470-1AD0-DE0E909A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14E9FB-105C-A26A-43E1-4EC8A041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98F081-8BD1-E98B-16CC-0099D57DE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51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920DAE-ACD3-6235-73F7-C07007421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830DE9-D833-7E80-5C3B-94D2A4528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2866C0-F51D-A3F8-3ADE-305926E3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6CAA8F-BB7B-FEEB-AC05-94969B1E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A8AED3-8C2F-E980-71B8-B04648B4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03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B20AD-293C-023A-AF1C-F01C44B94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C38F8D-4C75-C556-6BA9-B49F91D94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687F01-0A98-80B9-1CDF-7E12B9E29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798062-3867-91AC-5007-E0BD32A27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FE2441-46B6-6A40-C517-B51C44CF5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F23292-371E-BA3A-04D7-2C2BA270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86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59C59A-FD47-2F46-1BF3-68A1FA26F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0ACB0D-DA62-37B5-B52C-B73ED5EFA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7D9B8C-012A-893D-FB2A-7BBB7E2B3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FAF9953-0B0D-A559-AEA5-B24317762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4424CCB-8900-54BC-2011-05340D014B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549A4DE-0894-504D-E66E-09274C51D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52367A-49CF-468D-CC08-E4A4CB9BB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386D9A9-C430-1684-2199-BA04B98C7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76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B6BE52-0903-58CA-CC4D-6694EF829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C8FFE1-6CFB-8961-540D-8DDCF3C38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D955EDD-870D-5DF3-D9F5-0294427B5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BEDCCD-D0E0-54E0-FD33-9888A97A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90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2B99881-66CA-6EBF-BEC0-0C50B0848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A37A52-62E2-1BFE-AF79-070586024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563752-0F23-65E2-1C0B-6B832DF7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3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07B5BB-35C9-C176-7617-BE1CB82CA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FD8B6A-439A-55B3-B665-8489631E7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03EEAD-EA3B-43D5-086A-E7FC377A5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90B5C5-7F56-F70A-648B-D5A89FE19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9498FB-7090-53B4-5625-BF3F6A6D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778FC3-DB82-FE86-223E-71D9F7091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82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0F258F-ECFC-7708-6B92-402F9C890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C212969-238E-7760-BEC2-F050349F7B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0BF025-C6D8-2398-4A73-B87EE80FF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3E0501-17C8-0253-CCDA-1B9CCA46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94680E-8403-3B61-4FEF-8B1693C92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16A566-6E96-4211-806C-7523C366F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98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8E863E-1601-97E6-C759-21A82374C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F49FA1-528E-9A4D-4925-CC8804008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439B4-E9F0-C54A-BF53-D4C0CCBA2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CEF06-4DB4-491A-9B05-EF46A499A109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21E5DF-5DF5-01F6-3602-78EBEBFD6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890EBB-E4A7-0A8F-B703-DBDB9847CA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A161C-286C-4B40-B728-CCF08EC8F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78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845A0EE-C4C8-4AE1-B3C6-1261368AC0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タイトル 20">
            <a:extLst>
              <a:ext uri="{FF2B5EF4-FFF2-40B4-BE49-F238E27FC236}">
                <a16:creationId xmlns:a16="http://schemas.microsoft.com/office/drawing/2014/main" id="{66C30CB4-BCF6-264D-2189-BF9B5EAC8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ja-JP" alt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　　　　　　　　　　さすがに縦長で，</a:t>
            </a:r>
            <a:br>
              <a:rPr lang="en-US" altLang="ja-JP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ja-JP" alt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　　　　　　　　　　　　　　　　　　　　　　この図はきつい。。</a:t>
            </a:r>
          </a:p>
        </p:txBody>
      </p:sp>
      <p:pic>
        <p:nvPicPr>
          <p:cNvPr id="20" name="コンテンツ プレースホルダー 19">
            <a:extLst>
              <a:ext uri="{FF2B5EF4-FFF2-40B4-BE49-F238E27FC236}">
                <a16:creationId xmlns:a16="http://schemas.microsoft.com/office/drawing/2014/main" id="{1BC1A774-B4E9-F138-9365-E833069167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0392" y="640080"/>
            <a:ext cx="3990685" cy="55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29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AACE5-836F-F05E-566E-008CF5611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その他，因数分解にまつわる　テクニック＆見方・考え方。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0A76E3-1A77-8CAC-4C60-D736737E2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きれいさへの着目。</a:t>
            </a:r>
            <a:br>
              <a:rPr kumimoji="1" lang="en-US" altLang="ja-JP" dirty="0"/>
            </a:b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＞対称性。どの文字に関する式とみるか。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＞複数回出てくるものは、別の文字で置く。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　　　　　　　　（カン詰め　と　ビン詰め）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575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F3B36-B46A-CB83-0251-B119E4A20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2800" b="1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あとは，具体的にやってみるだけでっせ　（中級編）</a:t>
            </a:r>
            <a:br>
              <a:rPr kumimoji="1" lang="en-US" altLang="ja-JP" sz="2800" b="1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＜テキストの内容と重複するので略しましょう。もとは明治時代の教科書＞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8EDE1088-313E-0A5A-C47A-92FE547B56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6134" y="2335236"/>
            <a:ext cx="10813084" cy="3263705"/>
          </a:xfrm>
        </p:spPr>
      </p:pic>
    </p:spTree>
    <p:extLst>
      <p:ext uri="{BB962C8B-B14F-4D97-AF65-F5344CB8AC3E}">
        <p14:creationId xmlns:p14="http://schemas.microsoft.com/office/powerpoint/2010/main" val="222784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F3B36-B46A-CB83-0251-B119E4A20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2800" b="1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あとは，具体的にやってみるだけでっせ　（上級編）</a:t>
            </a:r>
            <a:br>
              <a:rPr kumimoji="1" lang="en-US" altLang="ja-JP" sz="2800" b="1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</a:br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＜これも明治時代の教科書。「スミス」より＞</a:t>
            </a:r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E048B1C7-FE6B-19A8-EE6F-AD0490D13C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9061" y="1690688"/>
            <a:ext cx="10377704" cy="4518383"/>
          </a:xfrm>
        </p:spPr>
      </p:pic>
    </p:spTree>
    <p:extLst>
      <p:ext uri="{BB962C8B-B14F-4D97-AF65-F5344CB8AC3E}">
        <p14:creationId xmlns:p14="http://schemas.microsoft.com/office/powerpoint/2010/main" val="411029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128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HGP創英角ﾎﾟｯﾌﾟ体</vt:lpstr>
      <vt:lpstr>HG創英角ﾎﾟｯﾌﾟ体</vt:lpstr>
      <vt:lpstr>游ゴシック</vt:lpstr>
      <vt:lpstr>游ゴシック Light</vt:lpstr>
      <vt:lpstr>Arial</vt:lpstr>
      <vt:lpstr>Office テーマ</vt:lpstr>
      <vt:lpstr>　　　　　　　　　　さすがに縦長で， 　　　　　　　　　　　　　　　　　　　　　　この図はきつい。。</vt:lpstr>
      <vt:lpstr>その他，因数分解にまつわる　テクニック＆見方・考え方。</vt:lpstr>
      <vt:lpstr>あとは，具体的にやってみるだけでっせ　（中級編） ＜テキストの内容と重複するので略しましょう。もとは明治時代の教科書＞</vt:lpstr>
      <vt:lpstr>あとは，具体的にやってみるだけでっせ　（上級編） ＜これも明治時代の教科書。「スミス」より＞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　　　　　　　　　さすがに縦長で， 　　　　　　　　　　　　　　　　　　　　　　この図はきつい。。</dc:title>
  <dc:creator>rio1957@gakushikai.jp</dc:creator>
  <cp:lastModifiedBy>rio1957@gakushikai.jp</cp:lastModifiedBy>
  <cp:revision>2</cp:revision>
  <dcterms:created xsi:type="dcterms:W3CDTF">2023-03-29T05:42:55Z</dcterms:created>
  <dcterms:modified xsi:type="dcterms:W3CDTF">2023-04-10T06:54:18Z</dcterms:modified>
</cp:coreProperties>
</file>