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D38FA-C6C0-B935-1245-0032248DC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CD3CFD-4274-597C-0B91-7211B104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C76CE-7751-B9A1-889E-C6A223CAA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31DA6F-FE93-B45E-3BD3-1F1A8825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72068B-09F4-8D6D-E8B2-7F0B8015A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10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B98173-F109-C26F-3351-6E4BF376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31CE26-6BF2-B62A-D01A-C356FC6EC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4CDD95-0EFD-D4C6-DC1E-C961EF8DC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2A101D-45D1-A4EC-B478-3679CBDE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CB172-9FF7-871B-905A-17EEF81C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C5E0325-58B6-7756-AFE6-0099C575A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498B91-FFC1-F808-58CF-03EA01450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99EE6C-67D2-AEAD-E908-17CF19AD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67256A-F3A4-5E74-2A35-83935410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8C1626-9E95-7C79-5D48-0F74DB8F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13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2AD28-03E1-5ED7-BB3A-08262B02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0AD38C-BAF2-604B-6305-F6AF0DEC6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AFC288-B10B-C013-5FD1-84AB2F00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88622A-7978-8A91-5D90-218EDCB1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1C225-D62F-49F6-9824-B3FCF1F5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5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DB339-5127-DB10-2533-B71BFF2AE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A602F-5569-E0D9-083E-0E4B528F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570C54-5B40-46B2-AC66-3AFB2A2A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17694F-07B3-C7D0-0596-8370F07A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25D75-EF5B-09B9-A9B7-AA6687E9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9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A14584-F3DA-49EC-AD7D-9C7F3F46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E21D03-243A-DB18-F1BC-D6DAD08D0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9BE2B2-24B4-6B85-D8B3-DE2D4B63C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DE95AC-1D14-AEB3-894B-F6E2C907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7F3A30-9F9D-F75C-9598-95D520CF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CAA192-BC54-24B6-D9A4-A7739F133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2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C97FE-5B75-6876-CC96-B05C83637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B8610E-29E6-D23F-16F4-F9588EB53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A68FEC-5994-5302-24AA-0B53E3C26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860D0F-800A-C11F-1D89-1EDC8E5C5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DFA2E4-1D00-6E0B-9559-C7ECF6FDA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7208D2-687A-9CD7-BDBC-5EE6E766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AA28A94-A3FC-5891-6561-06E72AE8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7260872-C03A-118C-3313-9B3344D2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5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C052A0-769D-6CBE-9232-A174204E0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5E0696-51DB-04AB-4090-1B4793F3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D647D0-42EC-22B4-FECC-F92974D8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9ABA4E-A089-D2E3-3CA1-E0F30148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08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503459-3B3C-3DCC-A241-7978CB06B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0D822A-45D6-3CF5-336F-EAF302B8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512ABB-DE3B-8CCF-4917-A415F7AA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2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6A732-FD7B-8EF0-8649-6F1F1D499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B5F4B7-2C29-2920-8174-CC84337B2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A4E147-E6F1-7386-C4B4-979880095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5FDD19-3DB9-D607-1985-F15123292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4BC287-54A1-1A7B-C673-2DABC170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6FA670-EB7A-E7CE-4E2E-C2FA055F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8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A276A-510B-5B13-37A8-1BE68025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5DCAF49-708E-39F4-2795-69FF99F14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FCC119-4FB3-7691-D6AF-AC6F9F37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D0252A-9541-9584-94AF-A8CE3F89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EBAC04-6107-B5B9-5CFE-0D14EB4D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3DB41D-D135-FB3A-D691-665E7F0AD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57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2AF139-B9FB-DFB1-863F-C70CD574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3246DE-5A47-7136-09FE-850A257A7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DB40FE-026A-F912-CC88-EF22335DB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64511-7298-4F8B-8BEF-EB794D41170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D3DCA6-A0BA-8E6D-18C8-B5E290C14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380C2-B0DA-3F6B-55AA-62BF2EE1F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DEA9B-D2F2-4DA6-BD97-E6C62EE7D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8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2611F87-EF27-3700-F37E-5A8D46EA4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89" y="1150374"/>
            <a:ext cx="10658838" cy="433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0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1516BE7-0733-B6C3-311D-72223A3F2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96" y="855406"/>
            <a:ext cx="10969413" cy="49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74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E0D3DA7-0959-FE9C-FE88-365DB5131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973" y="840658"/>
            <a:ext cx="10575982" cy="508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3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0088E-6965-FEED-2FF2-5B28FD48E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この計算のからくり。。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FDFD1D-36A6-FA8E-AA22-4FBB7342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結局，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を計算するのに，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［｛（　</a:t>
            </a:r>
            <a:r>
              <a:rPr lang="en-US" altLang="ja-JP" dirty="0"/>
              <a:t>1×</a:t>
            </a:r>
            <a:r>
              <a:rPr lang="en-US" altLang="ja-JP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　</a:t>
            </a:r>
            <a:r>
              <a:rPr lang="en-US" altLang="ja-JP" dirty="0"/>
              <a:t>+</a:t>
            </a:r>
            <a:r>
              <a:rPr lang="ja-JP" altLang="en-US" dirty="0"/>
              <a:t>　</a:t>
            </a:r>
            <a:r>
              <a:rPr lang="en-US" altLang="ja-JP" dirty="0"/>
              <a:t>4</a:t>
            </a:r>
            <a:r>
              <a:rPr lang="ja-JP" altLang="en-US" dirty="0"/>
              <a:t>）</a:t>
            </a:r>
            <a:r>
              <a:rPr lang="en-US" altLang="ja-JP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　</a:t>
            </a:r>
            <a:r>
              <a:rPr lang="en-US" altLang="ja-JP" dirty="0"/>
              <a:t>+6</a:t>
            </a:r>
            <a:r>
              <a:rPr lang="ja-JP" altLang="en-US" dirty="0"/>
              <a:t>　｝</a:t>
            </a:r>
            <a:r>
              <a:rPr lang="en-US" altLang="ja-JP" i="1" dirty="0">
                <a:latin typeface="Amasis MT Pro Black" panose="02040A04050005020304" pitchFamily="18" charset="0"/>
              </a:rPr>
              <a:t>x</a:t>
            </a:r>
            <a:r>
              <a:rPr lang="ja-JP" altLang="en-US" dirty="0"/>
              <a:t>　</a:t>
            </a:r>
            <a:r>
              <a:rPr lang="en-US" altLang="ja-JP" dirty="0"/>
              <a:t>+4</a:t>
            </a:r>
            <a:r>
              <a:rPr lang="ja-JP" altLang="en-US" dirty="0"/>
              <a:t>　］</a:t>
            </a:r>
            <a:r>
              <a:rPr lang="en-US" altLang="ja-JP" i="1" dirty="0">
                <a:latin typeface="Amasis MT Pro Black" panose="02040A04050005020304" pitchFamily="18" charset="0"/>
              </a:rPr>
              <a:t> x </a:t>
            </a:r>
            <a:r>
              <a:rPr lang="ja-JP" altLang="en-US" dirty="0"/>
              <a:t>　</a:t>
            </a:r>
            <a:r>
              <a:rPr lang="en-US" altLang="ja-JP" dirty="0"/>
              <a:t>+1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という手順で行って，累乗の計算をするのを避けていたのです。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6E20CFC-BE7B-6E1F-C467-9B4089BBF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626" y="2227008"/>
            <a:ext cx="6410458" cy="78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29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D966FAC-05F0-B0F8-A22A-2F9DBA0AF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1350" y="568552"/>
            <a:ext cx="5588908" cy="537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8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0E22CB6-5F50-57DC-94A3-62BBF5DE1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74" y="899652"/>
            <a:ext cx="9751709" cy="473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89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HGS創英角ﾎﾟｯﾌﾟ体</vt:lpstr>
      <vt:lpstr>游ゴシック</vt:lpstr>
      <vt:lpstr>游ゴシック Light</vt:lpstr>
      <vt:lpstr>Amasis MT Pro Black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この計算のからくり。。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rio1957@gakushikai.jp</dc:creator>
  <cp:lastModifiedBy>rio1957@gakushikai.jp</cp:lastModifiedBy>
  <cp:revision>2</cp:revision>
  <dcterms:created xsi:type="dcterms:W3CDTF">2023-03-27T12:10:43Z</dcterms:created>
  <dcterms:modified xsi:type="dcterms:W3CDTF">2023-03-27T12:47:52Z</dcterms:modified>
</cp:coreProperties>
</file>